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095839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күндіз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күндіз 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сәуір сағ. 08-ге дейін </a:t>
            </a:r>
          </a:p>
          <a:p>
            <a:pPr algn="just"/>
            <a:r>
              <a:rPr lang="ru-RU" sz="1200"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760652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31248</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5675</cp:revision>
  <cp:lastPrinted>2021-07-01T07:38:07Z</cp:lastPrinted>
  <dcterms:created xsi:type="dcterms:W3CDTF">2018-03-27T06:03:00Z</dcterms:created>
  <dcterms:modified xsi:type="dcterms:W3CDTF">2026-04-22T08:04:40Z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